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4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>
            <a:extLst>
              <a:ext uri="{FF2B5EF4-FFF2-40B4-BE49-F238E27FC236}">
                <a16:creationId xmlns:a16="http://schemas.microsoft.com/office/drawing/2014/main" id="{22E1A54A-DE39-635E-2F43-7B651E2F7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595" y="2738424"/>
            <a:ext cx="2854822" cy="156139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188102-BBF0-33F5-80DA-9BC7921A5709}"/>
              </a:ext>
            </a:extLst>
          </p:cNvPr>
          <p:cNvSpPr txBox="1"/>
          <p:nvPr/>
        </p:nvSpPr>
        <p:spPr>
          <a:xfrm>
            <a:off x="-188340" y="994312"/>
            <a:ext cx="79577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00B050"/>
                </a:solidFill>
              </a:rPr>
              <a:t>「トランプ氏は有罪でも大統領職務は継続」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F7D1E8-B4B9-8AF1-8D9B-9CD95133187C}"/>
              </a:ext>
            </a:extLst>
          </p:cNvPr>
          <p:cNvSpPr txBox="1"/>
          <p:nvPr/>
        </p:nvSpPr>
        <p:spPr>
          <a:xfrm>
            <a:off x="376333" y="383333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</a:t>
            </a:r>
            <a:endParaRPr kumimoji="1" lang="en-US" altLang="ja-JP" b="1" dirty="0"/>
          </a:p>
          <a:p>
            <a:endParaRPr kumimoji="1" lang="ja-JP" altLang="en-US" sz="2400" b="1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57686" y="1556649"/>
            <a:ext cx="6542627" cy="699862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2024-04-24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0AC066B-6663-7FED-2D14-00BF8DEC6434}"/>
              </a:ext>
            </a:extLst>
          </p:cNvPr>
          <p:cNvSpPr txBox="1"/>
          <p:nvPr/>
        </p:nvSpPr>
        <p:spPr>
          <a:xfrm>
            <a:off x="5057507" y="873581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1C4D5D-61F6-EC7F-52E9-7BE5AE482B0A}"/>
              </a:ext>
            </a:extLst>
          </p:cNvPr>
          <p:cNvSpPr txBox="1"/>
          <p:nvPr/>
        </p:nvSpPr>
        <p:spPr>
          <a:xfrm>
            <a:off x="620437" y="1642700"/>
            <a:ext cx="59298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関係筋は服役中でも大統領が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執務できるよう準備開始。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DCB5EB-9E65-2258-F1B8-3E6D7401A79E}"/>
              </a:ext>
            </a:extLst>
          </p:cNvPr>
          <p:cNvSpPr txBox="1"/>
          <p:nvPr/>
        </p:nvSpPr>
        <p:spPr>
          <a:xfrm>
            <a:off x="280019" y="27072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❶</a:t>
            </a:r>
            <a:endParaRPr kumimoji="1" lang="en-US" altLang="ja-JP" sz="32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0D1AD52-1224-A0FA-7A67-F9A1BBBDECB8}"/>
              </a:ext>
            </a:extLst>
          </p:cNvPr>
          <p:cNvSpPr txBox="1"/>
          <p:nvPr/>
        </p:nvSpPr>
        <p:spPr>
          <a:xfrm>
            <a:off x="867653" y="2769066"/>
            <a:ext cx="60558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名称変更　</a:t>
            </a:r>
            <a:endParaRPr kumimoji="1" lang="en-US" altLang="ja-JP" sz="2800" b="1" dirty="0"/>
          </a:p>
          <a:p>
            <a:endParaRPr kumimoji="1" lang="en-US" altLang="ja-JP" sz="800" b="1" dirty="0"/>
          </a:p>
          <a:p>
            <a:r>
              <a:rPr kumimoji="1" lang="en-US" altLang="ja-JP" sz="2800" b="1" dirty="0"/>
              <a:t>White House</a:t>
            </a:r>
            <a:r>
              <a:rPr kumimoji="1" lang="ja-JP" altLang="en-US" sz="2800" b="1" dirty="0"/>
              <a:t>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⇒ </a:t>
            </a:r>
            <a:r>
              <a:rPr kumimoji="1" lang="en-US" altLang="ja-JP" sz="3600" b="1" dirty="0"/>
              <a:t>White Prison</a:t>
            </a:r>
          </a:p>
          <a:p>
            <a:r>
              <a:rPr kumimoji="1" lang="en-US" altLang="ja-JP" sz="2800" b="1" dirty="0"/>
              <a:t>  Air Force 1</a:t>
            </a:r>
            <a:r>
              <a:rPr kumimoji="1" lang="ja-JP" altLang="en-US" sz="2800" b="1" dirty="0"/>
              <a:t>         ⇒   </a:t>
            </a:r>
            <a:r>
              <a:rPr kumimoji="1" lang="en-US" altLang="ja-JP" sz="2800" b="1" dirty="0"/>
              <a:t>Air Prison 1</a:t>
            </a:r>
          </a:p>
          <a:p>
            <a:r>
              <a:rPr kumimoji="1" lang="en-US" altLang="ja-JP" sz="2800" b="1" dirty="0"/>
              <a:t>  Marine 1            </a:t>
            </a:r>
            <a:r>
              <a:rPr kumimoji="1" lang="ja-JP" altLang="en-US" sz="2800" b="1" dirty="0"/>
              <a:t>⇒   </a:t>
            </a:r>
            <a:r>
              <a:rPr kumimoji="1" lang="en-US" altLang="ja-JP" sz="2800" b="1" dirty="0"/>
              <a:t>Marine Prison 1 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6BDA224-0375-595F-4033-BAF762B13DEB}"/>
              </a:ext>
            </a:extLst>
          </p:cNvPr>
          <p:cNvSpPr txBox="1"/>
          <p:nvPr/>
        </p:nvSpPr>
        <p:spPr>
          <a:xfrm>
            <a:off x="284465" y="5375629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❷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E8476E8-B2CA-40BA-69AC-5CD8F5567E00}"/>
              </a:ext>
            </a:extLst>
          </p:cNvPr>
          <p:cNvSpPr txBox="1"/>
          <p:nvPr/>
        </p:nvSpPr>
        <p:spPr>
          <a:xfrm>
            <a:off x="783553" y="5378593"/>
            <a:ext cx="56973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鉄格子は米国製でなくてはならぬ</a:t>
            </a:r>
            <a:endParaRPr kumimoji="1" lang="en-US" altLang="ja-JP" sz="2800" b="1" dirty="0"/>
          </a:p>
          <a:p>
            <a:r>
              <a:rPr kumimoji="1" lang="ja-JP" altLang="en-US" sz="2800" b="1"/>
              <a:t>　 日鉄の</a:t>
            </a:r>
            <a:r>
              <a:rPr kumimoji="1" lang="en-US" altLang="ja-JP" sz="2800" b="1" dirty="0"/>
              <a:t>US</a:t>
            </a:r>
            <a:r>
              <a:rPr kumimoji="1" lang="ja-JP" altLang="en-US" sz="2800" b="1" dirty="0"/>
              <a:t>スチールの買収に暗雲</a:t>
            </a:r>
            <a:endParaRPr kumimoji="1" lang="en-US" altLang="ja-JP" sz="2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93CAAA2-F2F7-F561-E2DC-6C3442F0A33A}"/>
              </a:ext>
            </a:extLst>
          </p:cNvPr>
          <p:cNvSpPr txBox="1"/>
          <p:nvPr/>
        </p:nvSpPr>
        <p:spPr>
          <a:xfrm>
            <a:off x="221186" y="658424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17F59D-C3D9-EA8D-06C1-2CD08A6800C6}"/>
              </a:ext>
            </a:extLst>
          </p:cNvPr>
          <p:cNvSpPr txBox="1"/>
          <p:nvPr/>
        </p:nvSpPr>
        <p:spPr>
          <a:xfrm>
            <a:off x="803190" y="6457868"/>
            <a:ext cx="545027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大統領専用車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ビースト　⇒   </a:t>
            </a:r>
            <a:r>
              <a:rPr kumimoji="1" lang="en-US" altLang="ja-JP" sz="3600" b="1" dirty="0" err="1"/>
              <a:t>Pri</a:t>
            </a:r>
            <a:r>
              <a:rPr kumimoji="1" lang="en-US" altLang="ja-JP" sz="3600" b="1" dirty="0"/>
              <a:t>-</a:t>
            </a:r>
            <a:r>
              <a:rPr kumimoji="1" lang="en-US" altLang="ja-JP" sz="3600" b="1" dirty="0" err="1"/>
              <a:t>Tra</a:t>
            </a:r>
            <a:r>
              <a:rPr kumimoji="1" lang="en-US" altLang="ja-JP" sz="3600" b="1" dirty="0"/>
              <a:t>-Car</a:t>
            </a:r>
          </a:p>
          <a:p>
            <a:r>
              <a:rPr kumimoji="1" lang="ja-JP" altLang="en-US" sz="2800" b="1" dirty="0"/>
              <a:t>　　　　（</a:t>
            </a:r>
            <a:r>
              <a:rPr kumimoji="1" lang="en-US" altLang="ja-JP" sz="2800" b="1" dirty="0"/>
              <a:t>Prisoner Transfer Car</a:t>
            </a:r>
            <a:r>
              <a:rPr kumimoji="1" lang="ja-JP" altLang="en-US" sz="2800" b="1" dirty="0"/>
              <a:t>）</a:t>
            </a:r>
            <a:endParaRPr kumimoji="1" lang="en-US" altLang="ja-JP" sz="2800" b="1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D4B7B1D-D055-DA5B-CA2C-55D411A0D1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307" y="2750310"/>
            <a:ext cx="1676400" cy="50482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87A724-FC20-8D07-636D-B98AEB72F4E9}"/>
              </a:ext>
            </a:extLst>
          </p:cNvPr>
          <p:cNvSpPr txBox="1"/>
          <p:nvPr/>
        </p:nvSpPr>
        <p:spPr>
          <a:xfrm>
            <a:off x="1253496" y="7953428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>
                <a:solidFill>
                  <a:srgbClr val="00B050"/>
                </a:solidFill>
              </a:rPr>
              <a:t>決定は</a:t>
            </a:r>
            <a:r>
              <a:rPr kumimoji="1" lang="ja-JP" altLang="en-US" sz="3200" b="1" dirty="0">
                <a:solidFill>
                  <a:srgbClr val="00B050"/>
                </a:solidFill>
              </a:rPr>
              <a:t>１１月５日</a:t>
            </a:r>
            <a:r>
              <a:rPr kumimoji="1" lang="en-US" altLang="ja-JP" sz="3200" b="1" dirty="0">
                <a:solidFill>
                  <a:srgbClr val="00B050"/>
                </a:solidFill>
              </a:rPr>
              <a:t>【</a:t>
            </a:r>
            <a:r>
              <a:rPr kumimoji="1" lang="ja-JP" altLang="en-US" sz="3200" b="1" dirty="0">
                <a:solidFill>
                  <a:srgbClr val="00B050"/>
                </a:solidFill>
              </a:rPr>
              <a:t>火</a:t>
            </a:r>
            <a:r>
              <a:rPr kumimoji="1" lang="en-US" altLang="ja-JP" sz="3200" b="1" dirty="0">
                <a:solidFill>
                  <a:srgbClr val="00B050"/>
                </a:solidFill>
              </a:rPr>
              <a:t>】</a:t>
            </a:r>
            <a:endParaRPr kumimoji="1" lang="ja-JP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7705</TotalTime>
  <Words>102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469</cp:revision>
  <cp:lastPrinted>2024-01-20T23:36:38Z</cp:lastPrinted>
  <dcterms:created xsi:type="dcterms:W3CDTF">2021-09-11T12:07:54Z</dcterms:created>
  <dcterms:modified xsi:type="dcterms:W3CDTF">2024-04-22T08:13:24Z</dcterms:modified>
</cp:coreProperties>
</file>