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35" r:id="rId2"/>
  </p:sldIdLst>
  <p:sldSz cx="6858000" cy="9144000" type="screen4x3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邦夫" initials="三浦" lastIdx="7" clrIdx="0">
    <p:extLst>
      <p:ext uri="{19B8F6BF-5375-455C-9EA6-DF929625EA0E}">
        <p15:presenceInfo xmlns:p15="http://schemas.microsoft.com/office/powerpoint/2012/main" userId="b2e0878faf77dd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514" autoAdjust="0"/>
  </p:normalViewPr>
  <p:slideViewPr>
    <p:cSldViewPr snapToGrid="0" showGuides="1">
      <p:cViewPr varScale="1">
        <p:scale>
          <a:sx n="61" d="100"/>
          <a:sy n="61" d="100"/>
        </p:scale>
        <p:origin x="2539" y="43"/>
      </p:cViewPr>
      <p:guideLst>
        <p:guide orient="horz" pos="32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359" y="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r">
              <a:defRPr sz="1200"/>
            </a:lvl1pPr>
          </a:lstStyle>
          <a:p>
            <a:fld id="{C6551FE0-FA28-4D04-8BFC-3C039F911885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5075"/>
            <a:ext cx="2500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2" tIns="45761" rIns="91522" bIns="457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5" y="4752797"/>
            <a:ext cx="5394644" cy="3888362"/>
          </a:xfrm>
          <a:prstGeom prst="rect">
            <a:avLst/>
          </a:prstGeom>
        </p:spPr>
        <p:txBody>
          <a:bodyPr vert="horz" lIns="91522" tIns="45761" rIns="91522" bIns="4576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8006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359" y="938006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r">
              <a:defRPr sz="1200"/>
            </a:lvl1pPr>
          </a:lstStyle>
          <a:p>
            <a:fld id="{2F43B2FB-8750-47EF-8A6B-DA41E0540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F8CDBD-8D28-F121-3C28-48C2D6D5C3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34589388-96CD-3991-9B5B-5901E4C3EC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B50712CD-C89E-F325-CB18-3E57FB4120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A7F1B58-5B80-EAAF-8DA9-0F9A7A8E84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43B2FB-8750-47EF-8A6B-DA41E0540A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144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91532C-D8DA-E344-D523-8A18E9EE7A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図 39">
            <a:extLst>
              <a:ext uri="{FF2B5EF4-FFF2-40B4-BE49-F238E27FC236}">
                <a16:creationId xmlns:a16="http://schemas.microsoft.com/office/drawing/2014/main" id="{22E1A54A-DE39-635E-2F43-7B651E2F7D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595" y="2738424"/>
            <a:ext cx="2854822" cy="1561391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4188102-BBF0-33F5-80DA-9BC7921A5709}"/>
              </a:ext>
            </a:extLst>
          </p:cNvPr>
          <p:cNvSpPr txBox="1"/>
          <p:nvPr/>
        </p:nvSpPr>
        <p:spPr>
          <a:xfrm>
            <a:off x="-188340" y="994312"/>
            <a:ext cx="79577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b="1" dirty="0">
                <a:solidFill>
                  <a:srgbClr val="00B050"/>
                </a:solidFill>
              </a:rPr>
              <a:t>「トランプ氏は有罪でも大統領職務は継続」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9F7D1E8-B4B9-8AF1-8D9B-9CD95133187C}"/>
              </a:ext>
            </a:extLst>
          </p:cNvPr>
          <p:cNvSpPr txBox="1"/>
          <p:nvPr/>
        </p:nvSpPr>
        <p:spPr>
          <a:xfrm>
            <a:off x="376333" y="3833336"/>
            <a:ext cx="87716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　　　</a:t>
            </a:r>
            <a:endParaRPr kumimoji="1" lang="en-US" altLang="ja-JP" b="1" dirty="0"/>
          </a:p>
          <a:p>
            <a:endParaRPr kumimoji="1" lang="ja-JP" altLang="en-US" sz="2400" b="1" dirty="0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1598613F-54E7-C50F-8E79-307092C5570A}"/>
              </a:ext>
            </a:extLst>
          </p:cNvPr>
          <p:cNvSpPr/>
          <p:nvPr/>
        </p:nvSpPr>
        <p:spPr>
          <a:xfrm>
            <a:off x="157686" y="1556649"/>
            <a:ext cx="6542627" cy="6998628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9D3C27F-1CAD-261A-A942-16C7DEBEE66D}"/>
              </a:ext>
            </a:extLst>
          </p:cNvPr>
          <p:cNvSpPr txBox="1"/>
          <p:nvPr/>
        </p:nvSpPr>
        <p:spPr>
          <a:xfrm>
            <a:off x="377052" y="0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20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2024-04-24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Joke Salon 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05764577-91A0-C70B-7339-250C03157AD2}"/>
              </a:ext>
            </a:extLst>
          </p:cNvPr>
          <p:cNvSpPr txBox="1"/>
          <p:nvPr/>
        </p:nvSpPr>
        <p:spPr>
          <a:xfrm flipH="1">
            <a:off x="951076" y="452877"/>
            <a:ext cx="531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/>
              <a:t>ジージが孫に話す時事解説</a:t>
            </a:r>
            <a:r>
              <a:rPr kumimoji="1" lang="en-US" altLang="ja-JP" sz="3200" b="1" u="sng" dirty="0"/>
              <a:t> </a:t>
            </a:r>
            <a:endParaRPr kumimoji="1" lang="ja-JP" altLang="en-US" sz="3200" b="1" u="sng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E0AC066B-6663-7FED-2D14-00BF8DEC6434}"/>
              </a:ext>
            </a:extLst>
          </p:cNvPr>
          <p:cNvSpPr txBox="1"/>
          <p:nvPr/>
        </p:nvSpPr>
        <p:spPr>
          <a:xfrm>
            <a:off x="5057507" y="8735817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【</a:t>
            </a:r>
            <a:r>
              <a:rPr kumimoji="1" lang="ja-JP" altLang="en-US" b="1" dirty="0"/>
              <a:t>三浦　邦夫</a:t>
            </a:r>
            <a:r>
              <a:rPr kumimoji="1" lang="en-US" altLang="ja-JP" b="1" dirty="0"/>
              <a:t>】</a:t>
            </a:r>
            <a:endParaRPr kumimoji="1" lang="ja-JP" altLang="en-US" b="1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641C4D5D-61F6-EC7F-52E9-7BE5AE482B0A}"/>
              </a:ext>
            </a:extLst>
          </p:cNvPr>
          <p:cNvSpPr txBox="1"/>
          <p:nvPr/>
        </p:nvSpPr>
        <p:spPr>
          <a:xfrm>
            <a:off x="620437" y="1642700"/>
            <a:ext cx="592982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関係筋は服役中でも大統領が</a:t>
            </a:r>
            <a:endParaRPr kumimoji="1" lang="en-US" altLang="ja-JP" sz="3200" b="1" dirty="0"/>
          </a:p>
          <a:p>
            <a:r>
              <a:rPr kumimoji="1" lang="ja-JP" altLang="en-US" sz="3200" b="1" dirty="0"/>
              <a:t>　　執務できるよう準備開始。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FBDCB5EB-9E65-2258-F1B8-3E6D7401A79E}"/>
              </a:ext>
            </a:extLst>
          </p:cNvPr>
          <p:cNvSpPr txBox="1"/>
          <p:nvPr/>
        </p:nvSpPr>
        <p:spPr>
          <a:xfrm>
            <a:off x="280019" y="2707263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❶</a:t>
            </a:r>
            <a:endParaRPr kumimoji="1" lang="en-US" altLang="ja-JP" sz="3200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70D1AD52-1224-A0FA-7A67-F9A1BBBDECB8}"/>
              </a:ext>
            </a:extLst>
          </p:cNvPr>
          <p:cNvSpPr txBox="1"/>
          <p:nvPr/>
        </p:nvSpPr>
        <p:spPr>
          <a:xfrm>
            <a:off x="867653" y="2769066"/>
            <a:ext cx="60558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名称変更　</a:t>
            </a:r>
            <a:endParaRPr kumimoji="1" lang="en-US" altLang="ja-JP" sz="2800" b="1" dirty="0"/>
          </a:p>
          <a:p>
            <a:endParaRPr kumimoji="1" lang="en-US" altLang="ja-JP" sz="800" b="1" dirty="0"/>
          </a:p>
          <a:p>
            <a:r>
              <a:rPr kumimoji="1" lang="en-US" altLang="ja-JP" sz="2800" b="1" dirty="0"/>
              <a:t>White House</a:t>
            </a:r>
            <a:r>
              <a:rPr kumimoji="1" lang="ja-JP" altLang="en-US" sz="2800" b="1" dirty="0"/>
              <a:t>　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⇒ </a:t>
            </a:r>
            <a:r>
              <a:rPr kumimoji="1" lang="en-US" altLang="ja-JP" sz="3600" b="1" dirty="0"/>
              <a:t>White Prison</a:t>
            </a:r>
          </a:p>
          <a:p>
            <a:r>
              <a:rPr kumimoji="1" lang="en-US" altLang="ja-JP" sz="2800" b="1" dirty="0"/>
              <a:t>  Air Force 1</a:t>
            </a:r>
            <a:r>
              <a:rPr kumimoji="1" lang="ja-JP" altLang="en-US" sz="2800" b="1" dirty="0"/>
              <a:t>         ⇒   </a:t>
            </a:r>
            <a:r>
              <a:rPr kumimoji="1" lang="en-US" altLang="ja-JP" sz="2800" b="1" dirty="0"/>
              <a:t>Air Prison 1</a:t>
            </a:r>
          </a:p>
          <a:p>
            <a:r>
              <a:rPr kumimoji="1" lang="en-US" altLang="ja-JP" sz="2800" b="1" dirty="0"/>
              <a:t>  Marine 1            </a:t>
            </a:r>
            <a:r>
              <a:rPr kumimoji="1" lang="ja-JP" altLang="en-US" sz="2800" b="1" dirty="0"/>
              <a:t>⇒   </a:t>
            </a:r>
            <a:r>
              <a:rPr kumimoji="1" lang="en-US" altLang="ja-JP" sz="2800" b="1" dirty="0"/>
              <a:t>Marine Prison 1 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06BDA224-0375-595F-4033-BAF762B13DEB}"/>
              </a:ext>
            </a:extLst>
          </p:cNvPr>
          <p:cNvSpPr txBox="1"/>
          <p:nvPr/>
        </p:nvSpPr>
        <p:spPr>
          <a:xfrm>
            <a:off x="284465" y="5375629"/>
            <a:ext cx="457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❷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0E8476E8-B2CA-40BA-69AC-5CD8F5567E00}"/>
              </a:ext>
            </a:extLst>
          </p:cNvPr>
          <p:cNvSpPr txBox="1"/>
          <p:nvPr/>
        </p:nvSpPr>
        <p:spPr>
          <a:xfrm>
            <a:off x="783553" y="5378593"/>
            <a:ext cx="569739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/>
              <a:t>鉄格子は米国製でなくてはならぬ</a:t>
            </a:r>
            <a:endParaRPr kumimoji="1" lang="en-US" altLang="ja-JP" sz="2800" b="1" dirty="0"/>
          </a:p>
          <a:p>
            <a:r>
              <a:rPr kumimoji="1" lang="ja-JP" altLang="en-US" sz="2800" b="1"/>
              <a:t>　 日鉄の</a:t>
            </a:r>
            <a:r>
              <a:rPr kumimoji="1" lang="en-US" altLang="ja-JP" sz="2800" b="1" dirty="0"/>
              <a:t>US</a:t>
            </a:r>
            <a:r>
              <a:rPr kumimoji="1" lang="ja-JP" altLang="en-US" sz="2800" b="1" dirty="0"/>
              <a:t>スチールの買収に暗雲</a:t>
            </a:r>
            <a:endParaRPr kumimoji="1" lang="en-US" altLang="ja-JP" sz="28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93CAAA2-F2F7-F561-E2DC-6C3442F0A33A}"/>
              </a:ext>
            </a:extLst>
          </p:cNvPr>
          <p:cNvSpPr txBox="1"/>
          <p:nvPr/>
        </p:nvSpPr>
        <p:spPr>
          <a:xfrm>
            <a:off x="221186" y="6584246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❸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17F59D-C3D9-EA8D-06C1-2CD08A6800C6}"/>
              </a:ext>
            </a:extLst>
          </p:cNvPr>
          <p:cNvSpPr txBox="1"/>
          <p:nvPr/>
        </p:nvSpPr>
        <p:spPr>
          <a:xfrm>
            <a:off x="803190" y="6457868"/>
            <a:ext cx="5450275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/>
              <a:t>大統領専用車　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　ビースト　⇒   </a:t>
            </a:r>
            <a:r>
              <a:rPr kumimoji="1" lang="en-US" altLang="ja-JP" sz="3600" b="1" dirty="0" err="1"/>
              <a:t>Pri</a:t>
            </a:r>
            <a:r>
              <a:rPr kumimoji="1" lang="en-US" altLang="ja-JP" sz="3600" b="1" dirty="0"/>
              <a:t>-</a:t>
            </a:r>
            <a:r>
              <a:rPr kumimoji="1" lang="en-US" altLang="ja-JP" sz="3600" b="1" dirty="0" err="1"/>
              <a:t>Tra</a:t>
            </a:r>
            <a:r>
              <a:rPr kumimoji="1" lang="en-US" altLang="ja-JP" sz="3600" b="1" dirty="0"/>
              <a:t>-Car</a:t>
            </a:r>
          </a:p>
          <a:p>
            <a:r>
              <a:rPr kumimoji="1" lang="ja-JP" altLang="en-US" sz="2800" b="1" dirty="0"/>
              <a:t>　　　　（</a:t>
            </a:r>
            <a:r>
              <a:rPr kumimoji="1" lang="en-US" altLang="ja-JP" sz="2800" b="1" dirty="0"/>
              <a:t>Prisoner Transfer Car</a:t>
            </a:r>
            <a:r>
              <a:rPr kumimoji="1" lang="ja-JP" altLang="en-US" sz="2800" b="1" dirty="0"/>
              <a:t>）</a:t>
            </a:r>
            <a:endParaRPr kumimoji="1" lang="en-US" altLang="ja-JP" sz="2800" b="1" dirty="0"/>
          </a:p>
          <a:p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D4B7B1D-D055-DA5B-CA2C-55D411A0D1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9307" y="2750310"/>
            <a:ext cx="1676400" cy="504825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987A724-FC20-8D07-636D-B98AEB72F4E9}"/>
              </a:ext>
            </a:extLst>
          </p:cNvPr>
          <p:cNvSpPr txBox="1"/>
          <p:nvPr/>
        </p:nvSpPr>
        <p:spPr>
          <a:xfrm>
            <a:off x="1253496" y="7953428"/>
            <a:ext cx="46987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>
                <a:solidFill>
                  <a:srgbClr val="00B050"/>
                </a:solidFill>
              </a:rPr>
              <a:t>決定は</a:t>
            </a:r>
            <a:r>
              <a:rPr kumimoji="1" lang="ja-JP" altLang="en-US" sz="3200" b="1" dirty="0">
                <a:solidFill>
                  <a:srgbClr val="00B050"/>
                </a:solidFill>
              </a:rPr>
              <a:t>１１月５日</a:t>
            </a:r>
            <a:r>
              <a:rPr kumimoji="1" lang="en-US" altLang="ja-JP" sz="3200" b="1" dirty="0">
                <a:solidFill>
                  <a:srgbClr val="00B050"/>
                </a:solidFill>
              </a:rPr>
              <a:t>【</a:t>
            </a:r>
            <a:r>
              <a:rPr kumimoji="1" lang="ja-JP" altLang="en-US" sz="3200" b="1" dirty="0">
                <a:solidFill>
                  <a:srgbClr val="00B050"/>
                </a:solidFill>
              </a:rPr>
              <a:t>火</a:t>
            </a:r>
            <a:r>
              <a:rPr kumimoji="1" lang="en-US" altLang="ja-JP" sz="3200" b="1" dirty="0">
                <a:solidFill>
                  <a:srgbClr val="00B050"/>
                </a:solidFill>
              </a:rPr>
              <a:t>】</a:t>
            </a:r>
            <a:endParaRPr kumimoji="1" lang="ja-JP" altLang="en-US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349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7705</TotalTime>
  <Words>102</Words>
  <Application>Microsoft Office PowerPoint</Application>
  <PresentationFormat>画面に合わせる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邦夫 三浦</cp:lastModifiedBy>
  <cp:revision>469</cp:revision>
  <cp:lastPrinted>2024-01-20T23:36:38Z</cp:lastPrinted>
  <dcterms:created xsi:type="dcterms:W3CDTF">2021-09-11T12:07:54Z</dcterms:created>
  <dcterms:modified xsi:type="dcterms:W3CDTF">2024-04-22T08:13:24Z</dcterms:modified>
</cp:coreProperties>
</file>